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Roboto" panose="020B060402020202020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86429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65b94e9c8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765b94e9c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65b94e9c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765b94e9c8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765b94e9c8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6" name="Google Shape;226;g765b94e9c8_0_4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65f02c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65f02cbd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765f02cbd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65f02cbd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765f02cbd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261" name="Google Shape;26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75" name="Google Shape;275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87" name="Google Shape;28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65b94e9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765b94e9c8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765b94e9c8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4" name="Google Shape;174;g765b94e9c8_0_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65b94e9c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65b94e9c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765b94e9c8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65b94e9c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65b94e9c8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765b94e9c8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65b94e9c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765b94e9c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6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Loops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Foreach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While</a:t>
            </a: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Char char="▪"/>
            </a:pPr>
            <a:r>
              <a:rPr lang="en-US" sz="1800">
                <a:solidFill>
                  <a:srgbClr val="434343"/>
                </a:solidFill>
              </a:rPr>
              <a:t>достъпваме само стойността на елемента.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The Set Class in JS</a:t>
            </a:r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845025" y="2021725"/>
            <a:ext cx="10363200" cy="4503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$num = 1;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foreach($array as </a:t>
            </a:r>
            <a:r>
              <a:rPr lang="en-US" sz="24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$value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echo ”Phone number No $num++ is </a:t>
            </a:r>
            <a:r>
              <a:rPr lang="en-US" sz="24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$value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foreach($array as </a:t>
            </a:r>
            <a:r>
              <a:rPr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$phone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echo ”Phone number No $num is “ . </a:t>
            </a:r>
            <a:r>
              <a:rPr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$phone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$num++;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/>
        </p:nvSpPr>
        <p:spPr>
          <a:xfrm>
            <a:off x="4459675" y="2180300"/>
            <a:ext cx="32805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while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foreach</a:t>
            </a:r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М</a:t>
            </a:r>
            <a:r>
              <a:rPr lang="en-US" sz="2400">
                <a:solidFill>
                  <a:schemeClr val="dk1"/>
                </a:solidFill>
              </a:rPr>
              <a:t>Изпълнява се едно и също действие,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докато е </a:t>
            </a:r>
            <a:r>
              <a:rPr lang="en-US" sz="2400" b="1">
                <a:solidFill>
                  <a:schemeClr val="lt1"/>
                </a:solidFill>
              </a:rPr>
              <a:t>ВЯРНО</a:t>
            </a:r>
            <a:r>
              <a:rPr lang="en-US" sz="2400">
                <a:solidFill>
                  <a:schemeClr val="dk1"/>
                </a:solidFill>
              </a:rPr>
              <a:t> поставеното условие.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Поставеното условие </a:t>
            </a:r>
            <a:r>
              <a:rPr lang="en-US" sz="2400" u="sng">
                <a:solidFill>
                  <a:schemeClr val="dk1"/>
                </a:solidFill>
              </a:rPr>
              <a:t>задължително</a:t>
            </a:r>
            <a:r>
              <a:rPr lang="en-US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трябва да получи стойност </a:t>
            </a:r>
            <a:r>
              <a:rPr lang="en-US" sz="2400" b="1">
                <a:solidFill>
                  <a:schemeClr val="lt1"/>
                </a:solidFill>
              </a:rPr>
              <a:t>НЕВЯРНО</a:t>
            </a:r>
            <a:r>
              <a:rPr lang="en-US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за да бъде </a:t>
            </a:r>
            <a:r>
              <a:rPr lang="en-US" sz="2400" u="sng">
                <a:solidFill>
                  <a:schemeClr val="dk1"/>
                </a:solidFill>
              </a:rPr>
              <a:t>прекъснат цикъла</a:t>
            </a:r>
            <a:r>
              <a:rPr lang="en-US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2A818"/>
              </a:solidFill>
            </a:endParaRPr>
          </a:p>
        </p:txBody>
      </p:sp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while</a:t>
            </a: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38" name="Google Shape;238;p24" descr="while-loop-in-java-programming-langu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100" y="2254862"/>
            <a:ext cx="28575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								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	</a:t>
            </a:r>
            <a:r>
              <a:rPr lang="en-US" sz="3000" i="1">
                <a:solidFill>
                  <a:schemeClr val="lt1"/>
                </a:solidFill>
              </a:rPr>
              <a:t>$x</a:t>
            </a:r>
            <a:r>
              <a:rPr lang="en-US" sz="3000">
                <a:solidFill>
                  <a:srgbClr val="434343"/>
                </a:solidFill>
              </a:rPr>
              <a:t> се увеличава </a:t>
            </a:r>
            <a:endParaRPr sz="30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</a:rPr>
              <a:t>на всяка итерация с 1.</a:t>
            </a:r>
            <a:endParaRPr sz="30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</a:rPr>
              <a:t>	Когато </a:t>
            </a:r>
            <a:r>
              <a:rPr lang="en-US" sz="3000">
                <a:solidFill>
                  <a:schemeClr val="lt1"/>
                </a:solidFill>
              </a:rPr>
              <a:t>$x</a:t>
            </a:r>
            <a:r>
              <a:rPr lang="en-US" sz="3000">
                <a:solidFill>
                  <a:srgbClr val="434343"/>
                </a:solidFill>
              </a:rPr>
              <a:t> е </a:t>
            </a:r>
            <a:r>
              <a:rPr lang="en-US" sz="3000" i="1" u="sng">
                <a:solidFill>
                  <a:srgbClr val="434343"/>
                </a:solidFill>
              </a:rPr>
              <a:t>със стойност 6</a:t>
            </a:r>
            <a:r>
              <a:rPr lang="en-US" sz="3000">
                <a:solidFill>
                  <a:srgbClr val="434343"/>
                </a:solidFill>
              </a:rPr>
              <a:t>,</a:t>
            </a:r>
            <a:endParaRPr sz="30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</a:rPr>
              <a:t>	след проверка </a:t>
            </a:r>
            <a:endParaRPr sz="30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</a:rPr>
              <a:t>на условието,</a:t>
            </a:r>
            <a:endParaRPr sz="30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</a:rPr>
              <a:t>	</a:t>
            </a:r>
            <a:r>
              <a:rPr lang="en-US" sz="3000" i="1" u="sng">
                <a:solidFill>
                  <a:srgbClr val="434343"/>
                </a:solidFill>
              </a:rPr>
              <a:t>цикълът ще прекъсне</a:t>
            </a:r>
            <a:r>
              <a:rPr lang="en-US" sz="3000">
                <a:solidFill>
                  <a:srgbClr val="434343"/>
                </a:solidFill>
              </a:rPr>
              <a:t>.</a:t>
            </a:r>
            <a:endParaRPr sz="3000">
              <a:solidFill>
                <a:srgbClr val="434343"/>
              </a:solidFill>
            </a:endParaRPr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while</a:t>
            </a:r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6" name="Google Shape;246;p25"/>
          <p:cNvSpPr txBox="1"/>
          <p:nvPr/>
        </p:nvSpPr>
        <p:spPr>
          <a:xfrm>
            <a:off x="6498625" y="1949625"/>
            <a:ext cx="5434800" cy="4575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$x = 1;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while(</a:t>
            </a:r>
            <a:r>
              <a:rPr lang="en-US" sz="24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$x &lt; 6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echo ”The number is “ . </a:t>
            </a:r>
            <a:r>
              <a:rPr lang="en-US" sz="24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$x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$x++;</a:t>
            </a:r>
            <a:endParaRPr sz="2400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marL="456915" lvl="0" indent="-456915" algn="l" rtl="0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252" name="Google Shape;252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253" name="Google Shape;253;p2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54" name="Google Shape;25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>
            <a:spLocks noGrp="1"/>
          </p:cNvSpPr>
          <p:nvPr>
            <p:ph type="body" idx="1"/>
          </p:nvPr>
        </p:nvSpPr>
        <p:spPr>
          <a:xfrm>
            <a:off x="2304400" y="1495576"/>
            <a:ext cx="7583100" cy="4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350" marR="0" lvl="0" indent="-5143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29857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None/>
            </a:pP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266" name="Google Shape;266;p27"/>
          <p:cNvGrpSpPr/>
          <p:nvPr/>
        </p:nvGrpSpPr>
        <p:grpSpPr>
          <a:xfrm>
            <a:off x="1778297" y="1231637"/>
            <a:ext cx="8635425" cy="5301667"/>
            <a:chOff x="472011" y="1508786"/>
            <a:chExt cx="3799800" cy="4865700"/>
          </a:xfrm>
        </p:grpSpPr>
        <p:sp>
          <p:nvSpPr>
            <p:cNvPr id="267" name="Google Shape;267;p27"/>
            <p:cNvSpPr/>
            <p:nvPr/>
          </p:nvSpPr>
          <p:spPr>
            <a:xfrm>
              <a:off x="472011" y="1508786"/>
              <a:ext cx="3799800" cy="4865700"/>
            </a:xfrm>
            <a:prstGeom prst="roundRect">
              <a:avLst>
                <a:gd name="adj" fmla="val 396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540767" y="1781251"/>
              <a:ext cx="85800" cy="4320600"/>
            </a:xfrm>
            <a:prstGeom prst="roundRect">
              <a:avLst>
                <a:gd name="adj" fmla="val 50000"/>
              </a:avLst>
            </a:prstGeom>
            <a:solidFill>
              <a:schemeClr val="lt2">
                <a:alpha val="407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7"/>
            <p:cNvSpPr/>
            <p:nvPr/>
          </p:nvSpPr>
          <p:spPr>
            <a:xfrm rot="5400000">
              <a:off x="3762508" y="1912436"/>
              <a:ext cx="669900" cy="238500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lt2">
                <a:alpha val="227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27"/>
          <p:cNvSpPr txBox="1"/>
          <p:nvPr/>
        </p:nvSpPr>
        <p:spPr>
          <a:xfrm>
            <a:off x="2468325" y="1623825"/>
            <a:ext cx="6007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foreach - обхождаме асоциативни масиви или масиви с неизвестни индекси</a:t>
            </a:r>
            <a:endParaRPr sz="3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Всеки цикъл трябва да има условие, при което ще спре да се изпълнява!</a:t>
            </a:r>
            <a:endParaRPr sz="3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90" name="Google Shape;290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291" name="Google Shape;291;p30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8" lvl="0" indent="-446088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Loop</a:t>
            </a:r>
            <a:endParaRPr/>
          </a:p>
          <a:p>
            <a:pPr marL="446087" lvl="0" indent="-446087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Foreach</a:t>
            </a:r>
            <a:endParaRPr/>
          </a:p>
          <a:p>
            <a:pPr marL="446087" lvl="0" indent="-446087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While</a:t>
            </a:r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459675" y="2180300"/>
            <a:ext cx="32805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Loop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Loop Цикъл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Циклите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 програмирането служат за повтаряне на едно и също действие много пъти.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 отпечатваме всички числа от 1 до 100;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 се отпечатат всички писма във входящата ни поща;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 изпратим ФБ съобщение до група хора и тн.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Всяка стъпка от цикъла се нарича </a:t>
            </a: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ИТЕРАЦИЯ</a:t>
            </a:r>
            <a:endParaRPr b="1">
              <a:solidFill>
                <a:srgbClr val="F2A818"/>
              </a:solidFill>
            </a:endParaRPr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Loop Цикъл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69" name="Google Shape;169;p16" descr="MQ7-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8125" y="3551900"/>
            <a:ext cx="5894226" cy="161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/>
        </p:nvSpPr>
        <p:spPr>
          <a:xfrm>
            <a:off x="4459675" y="2180300"/>
            <a:ext cx="32805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foreach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Да опишем с асоциативен масив тази структура</a:t>
            </a:r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a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2A818"/>
              </a:solidFill>
            </a:endParaRPr>
          </a:p>
        </p:txBody>
      </p:sp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foreach</a:t>
            </a:r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86" name="Google Shape;186;p18" descr="688px-Associative_array_as_linked_list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3325" y="2081175"/>
            <a:ext cx="6015600" cy="31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rPr lang="en-US">
                <a:solidFill>
                  <a:srgbClr val="FFFFFF"/>
                </a:solidFill>
              </a:rPr>
              <a:t>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foreach</a:t>
            </a:r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914400" y="1575750"/>
            <a:ext cx="10363200" cy="46428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lang="en-US" sz="3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$arr</a:t>
            </a:r>
            <a:r>
              <a:rPr lang="en-US" sz="30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[</a:t>
            </a:r>
            <a:endParaRPr sz="30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lang="en-US" sz="3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‘John Smith’ =&gt; ‘+1-555-8976’,</a:t>
            </a:r>
            <a:endParaRPr sz="3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lang="en-US" sz="3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‘Lisa Smith’ =&gt; ‘+1-555-1234’,</a:t>
            </a:r>
            <a:endParaRPr sz="3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lang="en-US" sz="3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‘Sam Doe’ 	  =&gt; ‘+1-555-5030’,</a:t>
            </a:r>
            <a:endParaRPr sz="3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3000"/>
          </a:p>
        </p:txBody>
      </p:sp>
      <p:pic>
        <p:nvPicPr>
          <p:cNvPr id="196" name="Google Shape;196;p19" descr="688px-Associative_array_as_linked_list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8500" y="4638050"/>
            <a:ext cx="3765950" cy="19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foreach</a:t>
            </a:r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М</a:t>
            </a:r>
            <a:r>
              <a:rPr lang="en-US" sz="2400">
                <a:solidFill>
                  <a:schemeClr val="dk1"/>
                </a:solidFill>
              </a:rPr>
              <a:t>Обхождаме масиви - достъпваме всеки един елемент от масива.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Имаме достъп до </a:t>
            </a:r>
            <a:endParaRPr sz="24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стойността/</a:t>
            </a:r>
            <a:r>
              <a:rPr lang="en-US" sz="2400">
                <a:solidFill>
                  <a:schemeClr val="lt1"/>
                </a:solidFill>
              </a:rPr>
              <a:t>value</a:t>
            </a:r>
            <a:r>
              <a:rPr lang="en-US" sz="2400">
                <a:solidFill>
                  <a:schemeClr val="dk1"/>
                </a:solidFill>
              </a:rPr>
              <a:t>/ на елемента и </a:t>
            </a:r>
            <a:endParaRPr sz="24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до неговия индекс/</a:t>
            </a:r>
            <a:r>
              <a:rPr lang="en-US" sz="2400">
                <a:solidFill>
                  <a:srgbClr val="F2A818"/>
                </a:solidFill>
              </a:rPr>
              <a:t>key</a:t>
            </a:r>
            <a:r>
              <a:rPr lang="en-US" sz="2400">
                <a:solidFill>
                  <a:schemeClr val="dk1"/>
                </a:solidFill>
              </a:rPr>
              <a:t>/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Не е нужно предварително да знаем дори от какъв тип е ключа - числов или стринг.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Оо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2A818"/>
              </a:solidFill>
            </a:endParaRPr>
          </a:p>
        </p:txBody>
      </p:sp>
      <p:sp>
        <p:nvSpPr>
          <p:cNvPr id="204" name="Google Shape;204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foreach</a:t>
            </a: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Char char="▪"/>
            </a:pPr>
            <a:r>
              <a:rPr lang="en-US" sz="1800">
                <a:solidFill>
                  <a:srgbClr val="434343"/>
                </a:solidFill>
              </a:rPr>
              <a:t>в цикъла достъпваме индекса и стойността на всеки елемент</a:t>
            </a:r>
            <a:endParaRPr sz="1800">
              <a:solidFill>
                <a:srgbClr val="434343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Char char="▪"/>
            </a:pPr>
            <a:r>
              <a:rPr lang="en-US" sz="1800">
                <a:solidFill>
                  <a:srgbClr val="434343"/>
                </a:solidFill>
              </a:rPr>
              <a:t>key, value са примерни имена, които задаваме, може да зададете свои, но обръщението към индекса и стойността в цикъла трябва да се запази с имената, които сте избрали/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The Set Class in JS</a:t>
            </a:r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3" name="Google Shape;213;p21"/>
          <p:cNvSpPr txBox="1"/>
          <p:nvPr/>
        </p:nvSpPr>
        <p:spPr>
          <a:xfrm>
            <a:off x="845025" y="2794725"/>
            <a:ext cx="10363200" cy="3729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foreach($array as </a:t>
            </a:r>
            <a:r>
              <a:rPr lang="en-US" sz="24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$key 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4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$value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echo </a:t>
            </a:r>
            <a:r>
              <a:rPr lang="en-US" sz="24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$key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.” phone number is “ . </a:t>
            </a:r>
            <a:r>
              <a:rPr lang="en-US" sz="24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$value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foreach($array as </a:t>
            </a:r>
            <a:r>
              <a:rPr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$name 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$phone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echo </a:t>
            </a:r>
            <a:r>
              <a:rPr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$name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.” phone number is “ . </a:t>
            </a:r>
            <a:r>
              <a:rPr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$phone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526</Words>
  <Application>Microsoft Office PowerPoint</Application>
  <PresentationFormat>По избор</PresentationFormat>
  <Paragraphs>159</Paragraphs>
  <Slides>18</Slides>
  <Notes>18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18</vt:i4>
      </vt:variant>
    </vt:vector>
  </HeadingPairs>
  <TitlesOfParts>
    <vt:vector size="24" baseType="lpstr">
      <vt:lpstr>Arial</vt:lpstr>
      <vt:lpstr>Roboto</vt:lpstr>
      <vt:lpstr>Consolas</vt:lpstr>
      <vt:lpstr>Noto Sans Symbols</vt:lpstr>
      <vt:lpstr>Calibri</vt:lpstr>
      <vt:lpstr>1_SoftUni3_1</vt:lpstr>
      <vt:lpstr>Loops Foreach While</vt:lpstr>
      <vt:lpstr>Table of Contents</vt:lpstr>
      <vt:lpstr>Презентация на PowerPoint</vt:lpstr>
      <vt:lpstr>Loop Цикъл</vt:lpstr>
      <vt:lpstr>Презентация на PowerPoint</vt:lpstr>
      <vt:lpstr>foreach</vt:lpstr>
      <vt:lpstr>foreach</vt:lpstr>
      <vt:lpstr>foreach</vt:lpstr>
      <vt:lpstr>The Set Class in JS</vt:lpstr>
      <vt:lpstr>The Set Class in JS</vt:lpstr>
      <vt:lpstr>Презентация на PowerPoint</vt:lpstr>
      <vt:lpstr>while</vt:lpstr>
      <vt:lpstr>while</vt:lpstr>
      <vt:lpstr>Learn to Search in Internet</vt:lpstr>
      <vt:lpstr>Summary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Loops Foreach While</dc:title>
  <dc:creator>Milena</dc:creator>
  <cp:lastModifiedBy>Ariel</cp:lastModifiedBy>
  <cp:revision>1</cp:revision>
  <dcterms:modified xsi:type="dcterms:W3CDTF">2020-01-11T09:42:26Z</dcterms:modified>
</cp:coreProperties>
</file>